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6EDB4-769D-43EF-B120-4212367A5889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73386-7851-4528-B887-1BB8F4EE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61" y="5657887"/>
            <a:ext cx="1219200" cy="1219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285860"/>
            <a:ext cx="4876800" cy="4876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4" y="1454725"/>
            <a:ext cx="1625397" cy="1625397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214422"/>
            <a:ext cx="69740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«Покормите птиц зимой.»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14290"/>
            <a:ext cx="5960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«Евтинская основная общеобразовательная школа»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дошкольная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578645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воспитатель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Петровна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73463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074" cy="39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8459" y="1"/>
            <a:ext cx="7450282" cy="9666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занятии по лепке</a:t>
            </a:r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0" descr="C:\Users\Айдана\Pictures\2015-03-02 18.13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37" y="1188720"/>
            <a:ext cx="3440163" cy="2790024"/>
          </a:xfrm>
          <a:prstGeom prst="rect">
            <a:avLst/>
          </a:prstGeom>
          <a:noFill/>
        </p:spPr>
      </p:pic>
      <p:pic>
        <p:nvPicPr>
          <p:cNvPr id="38934" name="Picture 22" descr="C:\Users\Айдана\Pictures\2015-03-02 18.13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667" y="1113609"/>
            <a:ext cx="3687552" cy="2846166"/>
          </a:xfrm>
          <a:prstGeom prst="rect">
            <a:avLst/>
          </a:prstGeom>
          <a:noFill/>
        </p:spPr>
      </p:pic>
      <p:pic>
        <p:nvPicPr>
          <p:cNvPr id="38935" name="Picture 23" descr="C:\Users\Айдана\Pictures\2015-03-02 18.13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73500"/>
            <a:ext cx="3441700" cy="2604118"/>
          </a:xfrm>
          <a:prstGeom prst="rect">
            <a:avLst/>
          </a:prstGeom>
          <a:noFill/>
        </p:spPr>
      </p:pic>
      <p:pic>
        <p:nvPicPr>
          <p:cNvPr id="38937" name="Picture 25" descr="C:\Users\Айдана\Pictures\2015-03-02 18.13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900" y="3721100"/>
            <a:ext cx="364409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4949" y="946167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82" y="953026"/>
            <a:ext cx="791720" cy="791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148" y="2024742"/>
            <a:ext cx="77013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Дети знают: название птиц нашего края; особенности их внешнего вида; место обитания, питания, пользу в природе.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Дошкольники умеют: читать стихи о птицах, загадывать загадки; определять птиц по внешнему виду; собирать разрезные картинки, раскрашивать рисунки с изображением птиц; рисовать и лепить птиц.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Дети  стали  внимательно, заботливо и бережно относиться к птицам.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Участники проекта: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дошкольной группы,					                родители воспитанников, 						воспитатели группы.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tsadok.com.ua/clipart/pticy/pt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528392" cy="2880320"/>
          </a:xfrm>
          <a:prstGeom prst="rect">
            <a:avLst/>
          </a:prstGeom>
          <a:noFill/>
        </p:spPr>
      </p:pic>
      <p:pic>
        <p:nvPicPr>
          <p:cNvPr id="1028" name="Picture 4" descr="https://img-fotki.yandex.ru/get/5413/27156178.2ad/0_1b0230_614137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2718">
            <a:off x="4644008" y="3140968"/>
            <a:ext cx="3960440" cy="352839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47664" y="2688729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за внимание 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0591" y="1593997"/>
            <a:ext cx="6501443" cy="39577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Можно ли каким-то  образом помочь птицам выжить зимой, подружиться с ними.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2499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91" y="4429991"/>
            <a:ext cx="2428009" cy="24280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Идею проекта подсказали сами дети. Однажды наблюдая на прогулке с детьми за птицами, посыпались вопросы «А что едят птицы, как они ищут корм под снегом, птичкам наверно хочется кушать?» И было решено  сделать кормушки для птиц, чтобы птичек можно было подкармливать зимой и заботиться о пернатых на                    площадке детского сада в зимнее время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6673"/>
            <a:ext cx="6733570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081360"/>
            <a:ext cx="859328" cy="85932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132" y="358338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49" y="1619795"/>
            <a:ext cx="88624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Для реализации проекта “Покормите птиц зимой” были проведены: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живут наши пернатые друзья зимой», «Кто заботится о птицах»,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«Пользу или вред приносят птицы? », «Меню птиц».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«Счет птиц», «Кто что ест», «Угадай птицу по описанию»,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«Чей хвост? », «Четвертый лишний», «Назови ласково».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Настольные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домино «Птицы», разрезные картинки, лабиринт.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рисование оттиском ладошки «Синичка»,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аппликация «Снегирь», лепка «Птичка».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Чтение рассказов о птицах.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«Воробушки и кот», «Воробушки и автомобиль»,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«Перелет птиц»,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«Как и из чего можно сделать кормушку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птиц». 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Просматривание мультфильмов: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«Высокая горка».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Прослушивание СD записи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«Голоса птиц».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Наблюдение за птицами: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ворона, снегирь, синица, воробей.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Чистка кормушек, подкормка птиц.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3732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14" y="1083654"/>
            <a:ext cx="791720" cy="791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66205" y="2590288"/>
            <a:ext cx="75764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 составу участников - групповой;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целевой установке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проект: дети собирают информацию и реализуют её, ориентируясь на социальные интересы.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 срокам реализации – краткосрочный (2 недели).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761" y="998418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57" y="1031403"/>
            <a:ext cx="791720" cy="791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080" y="2086766"/>
            <a:ext cx="79944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Воспитание дружеского взаимоотношения между детьми, формирование умения помогать друг другу, общаться друг с другом, стремление радовать старших хорошими поступками;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Формирование у детей представлений об окружающем мире, чтобы мир стал источником познания и умственного развития ребенка. Продолжать воспитывать уважительное отношение к окружающему миру.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Формировать такие качества, как отзывчивость, доброжелательность, любовь к природе, животным, птицам, желание помогать им, заботиться о них.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Формировать самооценку своих поступков, учить доброжелательно оценивать поступки других людей.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деятельности: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Игровая, познавательная, продуктивная, работа с родителями.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9453" y="0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45" y="0"/>
            <a:ext cx="791720" cy="791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966" y="948690"/>
            <a:ext cx="78507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у детей элементарные представления о зимующих птицах, их строении, способах передвижения, разнообразии, узнать как можно больше о зимующих птицах ближайшего окружения (почему так называются, как защищаются от врагов, зачем нужны в природе, выяснить,  почему нужно заботится о них зимой, и что мешает их жизни в зимнее время года, о значении зимующих птиц в природе и жизни человека;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-Создать условия на территории детского сада для привлечения зимующих птиц разных видов;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бережное отношение к миру природы, стремление заботиться о природе;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познавательный интерес, умение сравнивать, обобщать, делать выводы на основе полученной информации, анализировать;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эмоциональную отзывчивость;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-Учить воспринимать красоту природы и передавать ее в изобразительной деятельности;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интерес к исследовательской деятельности;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умение прогнозировать последствия своих действий по отношению к природе;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-Активизировать творческие способности детей;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-Организовать связь дошкольников с социумом.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0527" y="2030384"/>
            <a:ext cx="7450282" cy="11830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91" y="4429991"/>
            <a:ext cx="2428009" cy="2428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991"/>
            <a:ext cx="2428009" cy="242800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Айдана\Pictures\getImageS9IDDF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864" y="4108271"/>
            <a:ext cx="3387634" cy="254072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4" y="3579223"/>
            <a:ext cx="2312125" cy="3082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28" y="1085894"/>
            <a:ext cx="3771201" cy="2828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7" y="1082316"/>
            <a:ext cx="3729803" cy="2797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8459" y="1"/>
            <a:ext cx="7450282" cy="9666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кормушек</a:t>
            </a:r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616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Filial-6_user_01</dc:creator>
  <cp:lastModifiedBy>Наташа</cp:lastModifiedBy>
  <cp:revision>5</cp:revision>
  <dcterms:created xsi:type="dcterms:W3CDTF">2016-01-05T09:44:45Z</dcterms:created>
  <dcterms:modified xsi:type="dcterms:W3CDTF">2018-12-14T04:10:03Z</dcterms:modified>
</cp:coreProperties>
</file>